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1142"/>
    <a:srgbClr val="7F7F7F"/>
    <a:srgbClr val="1DF4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141F-B4A5-461F-8326-492DD8F0E0BB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3143-82A5-48CF-B72B-CCE955350EA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768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141F-B4A5-461F-8326-492DD8F0E0BB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3143-82A5-48CF-B72B-CCE955350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38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141F-B4A5-461F-8326-492DD8F0E0BB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3143-82A5-48CF-B72B-CCE955350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3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141F-B4A5-461F-8326-492DD8F0E0BB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3143-82A5-48CF-B72B-CCE955350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513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141F-B4A5-461F-8326-492DD8F0E0BB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3143-82A5-48CF-B72B-CCE955350EA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157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141F-B4A5-461F-8326-492DD8F0E0BB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3143-82A5-48CF-B72B-CCE955350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139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141F-B4A5-461F-8326-492DD8F0E0BB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3143-82A5-48CF-B72B-CCE955350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2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141F-B4A5-461F-8326-492DD8F0E0BB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3143-82A5-48CF-B72B-CCE955350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982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141F-B4A5-461F-8326-492DD8F0E0BB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3143-82A5-48CF-B72B-CCE955350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95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AEE141F-B4A5-461F-8326-492DD8F0E0BB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013143-82A5-48CF-B72B-CCE955350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414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141F-B4A5-461F-8326-492DD8F0E0BB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3143-82A5-48CF-B72B-CCE955350E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27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AEE141F-B4A5-461F-8326-492DD8F0E0BB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A013143-82A5-48CF-B72B-CCE955350EA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15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.blog.naver.com/zeta0807/22159283127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72A07-53B5-84F9-D61F-8D013C143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BB114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라즈베리파이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활용한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오실로스코프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E6D17E-D4F4-52DC-1C20-349F85917F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/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 </a:t>
            </a:r>
            <a:r>
              <a:rPr lang="en-US" altLang="ko-KR" dirty="0">
                <a:solidFill>
                  <a:srgbClr val="7F7F7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1726052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최신호</a:t>
            </a:r>
            <a:endParaRPr lang="en-US" altLang="ko-KR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en-US" altLang="ko-KR" dirty="0">
                <a:solidFill>
                  <a:srgbClr val="7F7F7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1670021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이학현</a:t>
            </a:r>
            <a:endParaRPr lang="en-US" altLang="ko-KR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en-US" altLang="ko-KR">
                <a:solidFill>
                  <a:srgbClr val="7F7F7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1926022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박상룡</a:t>
            </a:r>
            <a:r>
              <a:rPr lang="en-US" altLang="ko-KR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6" name="Picture 2" descr="라즈베리 파이 with 파이썬, 라즈베리 파이#1 : 네이버 블로그">
            <a:extLst>
              <a:ext uri="{FF2B5EF4-FFF2-40B4-BE49-F238E27FC236}">
                <a16:creationId xmlns:a16="http://schemas.microsoft.com/office/drawing/2014/main" id="{6F89ED43-D175-B814-0520-79DCC953A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815" y="1259380"/>
            <a:ext cx="226695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174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07384-E76D-2966-A3ED-7D6A8AB7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동기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951C62-F46A-97DE-4A4C-982C922CB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125560"/>
            <a:ext cx="10058400" cy="174353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오실로스코프를 구매하려면 가격이 상당히 비싸다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개인적인 실험에 사용하고 싶었으나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비싼 가격으로 인해 다른 방법을 찾게 되었다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그렇게 찾게 된 방법이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“</a:t>
            </a:r>
            <a:r>
              <a:rPr lang="ko-KR" altLang="en-US" dirty="0" err="1">
                <a:solidFill>
                  <a:srgbClr val="BB114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라즈베리파이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”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활용하여 오실로스코프를 직접 만드는 것이었다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라즈베리파이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중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PICO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제품은 특히 </a:t>
            </a:r>
            <a:r>
              <a:rPr lang="en-US" altLang="ko-KR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천원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내외의 가격으로 판매되고 있을 만큼 저렴하다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9C840D-0EB9-B1AE-1307-3DDAD6BDA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285" y="1823942"/>
            <a:ext cx="4666390" cy="22150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248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518BE-AC2E-6DC3-7FFD-1BB22F50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사전 준비사항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(1) 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준비물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9E38A4-83DF-D02D-44CB-967673E6976A}"/>
              </a:ext>
            </a:extLst>
          </p:cNvPr>
          <p:cNvGrpSpPr/>
          <p:nvPr/>
        </p:nvGrpSpPr>
        <p:grpSpPr>
          <a:xfrm>
            <a:off x="2043199" y="2165990"/>
            <a:ext cx="8166562" cy="1816076"/>
            <a:chOff x="954304" y="1920183"/>
            <a:chExt cx="8166562" cy="181607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43C9460-46F9-524D-57AC-49BC687D4EC4}"/>
                </a:ext>
              </a:extLst>
            </p:cNvPr>
            <p:cNvSpPr/>
            <p:nvPr/>
          </p:nvSpPr>
          <p:spPr>
            <a:xfrm>
              <a:off x="954304" y="1920184"/>
              <a:ext cx="1816075" cy="1816075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F8241A7-B6D6-C62A-83F4-6F56FFFD78A7}"/>
                </a:ext>
              </a:extLst>
            </p:cNvPr>
            <p:cNvSpPr/>
            <p:nvPr/>
          </p:nvSpPr>
          <p:spPr>
            <a:xfrm>
              <a:off x="3071133" y="1920184"/>
              <a:ext cx="1816075" cy="1816075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65878AB-2474-EDD7-2E16-1184D4BB5EFA}"/>
                </a:ext>
              </a:extLst>
            </p:cNvPr>
            <p:cNvSpPr/>
            <p:nvPr/>
          </p:nvSpPr>
          <p:spPr>
            <a:xfrm>
              <a:off x="5187962" y="1920183"/>
              <a:ext cx="1816075" cy="1816075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46CB242-AE75-4055-502C-45C781DC343F}"/>
                </a:ext>
              </a:extLst>
            </p:cNvPr>
            <p:cNvSpPr/>
            <p:nvPr/>
          </p:nvSpPr>
          <p:spPr>
            <a:xfrm>
              <a:off x="7304791" y="1920183"/>
              <a:ext cx="1816075" cy="1816075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2F8CB4-2E09-BF4C-6E13-298AB0ADA0E7}"/>
              </a:ext>
            </a:extLst>
          </p:cNvPr>
          <p:cNvGrpSpPr/>
          <p:nvPr/>
        </p:nvGrpSpPr>
        <p:grpSpPr>
          <a:xfrm>
            <a:off x="3101613" y="4114281"/>
            <a:ext cx="6049734" cy="1816076"/>
            <a:chOff x="954303" y="4212602"/>
            <a:chExt cx="6049734" cy="181607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28B6C8F-6D7B-40BB-D948-8D07CDB7BFBF}"/>
                </a:ext>
              </a:extLst>
            </p:cNvPr>
            <p:cNvSpPr/>
            <p:nvPr/>
          </p:nvSpPr>
          <p:spPr>
            <a:xfrm>
              <a:off x="954303" y="4212603"/>
              <a:ext cx="1816075" cy="1816075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60E3BD1-C0DA-A726-69FD-1E0A4F71927F}"/>
                </a:ext>
              </a:extLst>
            </p:cNvPr>
            <p:cNvGrpSpPr/>
            <p:nvPr/>
          </p:nvGrpSpPr>
          <p:grpSpPr>
            <a:xfrm>
              <a:off x="3071133" y="4212602"/>
              <a:ext cx="3932904" cy="1816075"/>
              <a:chOff x="3101613" y="4142275"/>
              <a:chExt cx="3932904" cy="1816075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3694058-9E55-D67F-65BF-7273B29501B7}"/>
                  </a:ext>
                </a:extLst>
              </p:cNvPr>
              <p:cNvSpPr/>
              <p:nvPr/>
            </p:nvSpPr>
            <p:spPr>
              <a:xfrm>
                <a:off x="3101613" y="4142275"/>
                <a:ext cx="1816075" cy="181607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AA02E6E-58D8-126A-3425-CDF9467C635B}"/>
                  </a:ext>
                </a:extLst>
              </p:cNvPr>
              <p:cNvSpPr/>
              <p:nvPr/>
            </p:nvSpPr>
            <p:spPr>
              <a:xfrm>
                <a:off x="5218442" y="4142275"/>
                <a:ext cx="1816075" cy="181607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28583DE-5D91-ACD4-E9B4-03A847ACCED7}"/>
              </a:ext>
            </a:extLst>
          </p:cNvPr>
          <p:cNvSpPr txBox="1"/>
          <p:nvPr/>
        </p:nvSpPr>
        <p:spPr>
          <a:xfrm>
            <a:off x="4398651" y="3612733"/>
            <a:ext cx="1338829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FF0000"/>
                </a:solidFill>
              </a:rPr>
              <a:t>브레드보드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977CFD-DBF3-897E-CDF1-FD9C08987B72}"/>
              </a:ext>
            </a:extLst>
          </p:cNvPr>
          <p:cNvSpPr txBox="1"/>
          <p:nvPr/>
        </p:nvSpPr>
        <p:spPr>
          <a:xfrm>
            <a:off x="6515481" y="3335734"/>
            <a:ext cx="1338828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안드로이드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스마트폰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7E1C7-637B-C405-99A5-6DF0E715834C}"/>
              </a:ext>
            </a:extLst>
          </p:cNvPr>
          <p:cNvSpPr txBox="1"/>
          <p:nvPr/>
        </p:nvSpPr>
        <p:spPr>
          <a:xfrm>
            <a:off x="8633976" y="3612733"/>
            <a:ext cx="1335494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b="1">
                <a:solidFill>
                  <a:srgbClr val="FF0000"/>
                </a:solidFill>
              </a:rPr>
              <a:t>OTG </a:t>
            </a:r>
            <a:r>
              <a:rPr lang="ko-KR" altLang="en-US" b="1" dirty="0">
                <a:solidFill>
                  <a:srgbClr val="FF0000"/>
                </a:solidFill>
              </a:rPr>
              <a:t>케이블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4B118F-6719-C668-CFB4-42E9C7B9CD27}"/>
              </a:ext>
            </a:extLst>
          </p:cNvPr>
          <p:cNvSpPr txBox="1"/>
          <p:nvPr/>
        </p:nvSpPr>
        <p:spPr>
          <a:xfrm>
            <a:off x="3571068" y="5561024"/>
            <a:ext cx="877163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리드선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04BC28-8B7C-B891-8F17-A03CFCCCAD4F}"/>
              </a:ext>
            </a:extLst>
          </p:cNvPr>
          <p:cNvSpPr txBox="1"/>
          <p:nvPr/>
        </p:nvSpPr>
        <p:spPr>
          <a:xfrm>
            <a:off x="5341650" y="5284025"/>
            <a:ext cx="1569660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FF0000"/>
                </a:solidFill>
              </a:rPr>
              <a:t>라즈베리파이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PICO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AA3481-9B02-EFB2-3F6C-937CD1C5F5AF}"/>
              </a:ext>
            </a:extLst>
          </p:cNvPr>
          <p:cNvSpPr txBox="1"/>
          <p:nvPr/>
        </p:nvSpPr>
        <p:spPr>
          <a:xfrm>
            <a:off x="7573895" y="5284024"/>
            <a:ext cx="1338828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안드로이드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케이블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89A0A5-F819-BC24-373C-8F9D86804F99}"/>
              </a:ext>
            </a:extLst>
          </p:cNvPr>
          <p:cNvSpPr txBox="1"/>
          <p:nvPr/>
        </p:nvSpPr>
        <p:spPr>
          <a:xfrm>
            <a:off x="2659126" y="3601204"/>
            <a:ext cx="646331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저항</a:t>
            </a:r>
          </a:p>
        </p:txBody>
      </p:sp>
    </p:spTree>
    <p:extLst>
      <p:ext uri="{BB962C8B-B14F-4D97-AF65-F5344CB8AC3E}">
        <p14:creationId xmlns:p14="http://schemas.microsoft.com/office/powerpoint/2010/main" val="111788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E7780-7C9B-457A-EBE0-7E941DD4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사전 준비사항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(2) -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환경설정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560A7E-B5DE-B3F5-E7A2-92FC84BD0C3E}"/>
              </a:ext>
            </a:extLst>
          </p:cNvPr>
          <p:cNvGrpSpPr/>
          <p:nvPr/>
        </p:nvGrpSpPr>
        <p:grpSpPr>
          <a:xfrm>
            <a:off x="2830335" y="1771153"/>
            <a:ext cx="6592290" cy="2879821"/>
            <a:chOff x="1255647" y="1914816"/>
            <a:chExt cx="8104734" cy="345757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6574F3B0-B976-E583-74CC-617CA9145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647" y="1914816"/>
              <a:ext cx="5724525" cy="345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223685A-8B52-B8A7-D3DD-262C20A0C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5010" y="1914816"/>
              <a:ext cx="2155371" cy="3457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31E9660-4D10-4862-3052-ABAF5823D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125560"/>
            <a:ext cx="10058400" cy="17435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PC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상에서 개발 환경을 갖추기 위하여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MicroPython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을 설치하였다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그리고 안드로이드 공기계에는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Scoppy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앱을 설치하였다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019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00433-5B0E-1B1A-0730-BB684E24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실험 계획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79A670-DCA7-33DC-88BF-D221836C0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라즈베리파이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PICO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에도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Scoppy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프로그램을 설치한다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우측 회로도와 같이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PICO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설계한다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브레드보드에는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테스트를 위한 저항을 위치한다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                                              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우리 조는 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개의 저항을 사용할 예정이다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.)</a:t>
            </a:r>
          </a:p>
          <a:p>
            <a:pPr marL="457200" indent="-457200">
              <a:buAutoNum type="arabicPeriod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안드로이드 공기계를 모니터로 사용한다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457200" indent="-457200">
              <a:buAutoNum type="arabicPeriod"/>
            </a:pP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18C9FD-1C4E-AED3-A4D7-654BFA24F8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0" r="9732"/>
          <a:stretch/>
        </p:blipFill>
        <p:spPr bwMode="auto">
          <a:xfrm>
            <a:off x="7380093" y="2376767"/>
            <a:ext cx="3775587" cy="323659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6732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4B9C76-641E-8C29-509C-BC86729DF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본 실험에서 연장하여 진행이 가능한 연구 과제를 알아보았다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우리 조는 수업 시간 동안 사용했던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멀티미터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기기에 대하여도 구현이 가능하다는 사실을 알게 되었고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이는 오실로스코프를 구현한 이후에 진행할 예정이다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dirty="0">
                <a:hlinkClick r:id="rId2"/>
              </a:rPr>
              <a:t>https://m.blog.naver.com/zeta0807/221592831275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03C5308-1771-8094-17F7-C37B863C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추가 연구 과제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D3B5B2-8723-2F3C-6C96-4199B1374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955" y="2757303"/>
            <a:ext cx="3140765" cy="17536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0685478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275</TotalTime>
  <Words>184</Words>
  <Application>Microsoft Office PowerPoint</Application>
  <PresentationFormat>와이드스크린</PresentationFormat>
  <Paragraphs>31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HY견고딕</vt:lpstr>
      <vt:lpstr>Calibri</vt:lpstr>
      <vt:lpstr>Calibri Light</vt:lpstr>
      <vt:lpstr>추억</vt:lpstr>
      <vt:lpstr>라즈베리파이를 활용한 오실로스코프</vt:lpstr>
      <vt:lpstr>프로젝트 동기</vt:lpstr>
      <vt:lpstr>사전 준비사항(1) - 준비물</vt:lpstr>
      <vt:lpstr>사전 준비사항(2) - 환경설정</vt:lpstr>
      <vt:lpstr>실험 계획</vt:lpstr>
      <vt:lpstr>추가 연구 과제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최신호</dc:creator>
  <cp:lastModifiedBy>최신호</cp:lastModifiedBy>
  <cp:revision>19</cp:revision>
  <dcterms:created xsi:type="dcterms:W3CDTF">2022-10-07T05:27:35Z</dcterms:created>
  <dcterms:modified xsi:type="dcterms:W3CDTF">2022-10-14T04:19:54Z</dcterms:modified>
</cp:coreProperties>
</file>